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4" d="100"/>
          <a:sy n="84" d="100"/>
        </p:scale>
        <p:origin x="966" y="6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128962" y="3956068"/>
            <a:ext cx="237059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DIVYASHREE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511321104024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xmlns=""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155" y="1065075"/>
            <a:ext cx="7021689" cy="375264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 LOGIN 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131" y="1037006"/>
            <a:ext cx="7123288" cy="4004894"/>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487" y="1096277"/>
            <a:ext cx="7198576" cy="404722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smtClean="0"/>
              <a:t>FIND BUS</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885" y="1267649"/>
            <a:ext cx="6084711" cy="342098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ADMIN 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734" y="1146407"/>
            <a:ext cx="6705600" cy="3770059"/>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xmlns=""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xmlns=""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xmlns=""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xmlns=""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xmlns=""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xmlns=""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http://schemas.openxmlformats.org/package/2006/metadata/core-properties"/>
    <ds:schemaRef ds:uri="http://schemas.microsoft.com/office/2006/documentManagement/types"/>
    <ds:schemaRef ds:uri="http://www.w3.org/XML/1998/namespace"/>
    <ds:schemaRef ds:uri="http://schemas.microsoft.com/office/2006/metadata/properties"/>
    <ds:schemaRef ds:uri="http://purl.org/dc/elements/1.1/"/>
    <ds:schemaRef ds:uri="http://purl.org/dc/terms/"/>
    <ds:schemaRef ds:uri="c0fa2617-96bd-425d-8578-e93563fe37c5"/>
    <ds:schemaRef ds:uri="http://purl.org/dc/dcmitype/"/>
    <ds:schemaRef ds:uri="http://schemas.microsoft.com/office/infopath/2007/PartnerControls"/>
    <ds:schemaRef ds:uri="9162bd5b-4ed9-4da3-b376-05204580ba3f"/>
  </ds:schemaRefs>
</ds:datastoreItem>
</file>

<file path=docProps/app.xml><?xml version="1.0" encoding="utf-8"?>
<Properties xmlns="http://schemas.openxmlformats.org/officeDocument/2006/extended-properties" xmlns:vt="http://schemas.openxmlformats.org/officeDocument/2006/docPropsVTypes">
  <Template/>
  <TotalTime>281</TotalTime>
  <Words>2158</Words>
  <Application>Microsoft Office PowerPoint</Application>
  <PresentationFormat>On-screen Show (16:9)</PresentationFormat>
  <Paragraphs>110</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Poppins</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 LOGIN PAGE</vt:lpstr>
      <vt:lpstr>Service-Page</vt:lpstr>
      <vt:lpstr>FIND BUS</vt:lpstr>
      <vt:lpstr>ADMIN 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lenovo</cp:lastModifiedBy>
  <cp:revision>12</cp:revision>
  <dcterms:modified xsi:type="dcterms:W3CDTF">2024-04-08T09:53:01Z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